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352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3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2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4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9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1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5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8D59-0EAB-C342-86B2-CA6E17E7E54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E07D-00D2-F749-9DF7-CB1F5065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237" b="11434"/>
          <a:stretch/>
        </p:blipFill>
        <p:spPr>
          <a:xfrm>
            <a:off x="-275168" y="148167"/>
            <a:ext cx="7577667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54764" y="1607352"/>
            <a:ext cx="1824253" cy="2062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275168" y="4720167"/>
            <a:ext cx="7577667" cy="4508500"/>
            <a:chOff x="-275168" y="4487333"/>
            <a:chExt cx="7577667" cy="45085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t="6542" b="12273"/>
            <a:stretch/>
          </p:blipFill>
          <p:spPr>
            <a:xfrm>
              <a:off x="-275168" y="4487333"/>
              <a:ext cx="7577667" cy="45085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2554764" y="5929586"/>
              <a:ext cx="1824253" cy="2062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5" t="22685" r="6551" b="17592"/>
          <a:stretch/>
        </p:blipFill>
        <p:spPr>
          <a:xfrm>
            <a:off x="2475767" y="1598493"/>
            <a:ext cx="2055650" cy="2071710"/>
          </a:xfrm>
          <a:prstGeom prst="rect">
            <a:avLst/>
          </a:prstGeom>
        </p:spPr>
      </p:pic>
      <p:pic>
        <p:nvPicPr>
          <p:cNvPr id="13" name="Picture 12" descr="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5" t="22685" r="6551" b="17592"/>
          <a:stretch/>
        </p:blipFill>
        <p:spPr>
          <a:xfrm>
            <a:off x="2475767" y="6005393"/>
            <a:ext cx="2055650" cy="207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3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2052" y="-49798"/>
            <a:ext cx="6545948" cy="3090432"/>
            <a:chOff x="190500" y="323681"/>
            <a:chExt cx="6545948" cy="3090432"/>
          </a:xfrm>
        </p:grpSpPr>
        <p:pic>
          <p:nvPicPr>
            <p:cNvPr id="2" name="Picture 1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190500" y="323681"/>
              <a:ext cx="3272974" cy="2938032"/>
            </a:xfrm>
            <a:prstGeom prst="rect">
              <a:avLst/>
            </a:prstGeom>
          </p:spPr>
        </p:pic>
        <p:pic>
          <p:nvPicPr>
            <p:cNvPr id="3" name="Picture 2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3463474" y="476081"/>
              <a:ext cx="3272974" cy="2938032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190500" y="3040634"/>
            <a:ext cx="6545948" cy="3090432"/>
            <a:chOff x="190500" y="323681"/>
            <a:chExt cx="6545948" cy="3090432"/>
          </a:xfrm>
        </p:grpSpPr>
        <p:pic>
          <p:nvPicPr>
            <p:cNvPr id="6" name="Picture 5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190500" y="323681"/>
              <a:ext cx="3272974" cy="2938032"/>
            </a:xfrm>
            <a:prstGeom prst="rect">
              <a:avLst/>
            </a:prstGeom>
          </p:spPr>
        </p:pic>
        <p:pic>
          <p:nvPicPr>
            <p:cNvPr id="7" name="Picture 6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3463474" y="476081"/>
              <a:ext cx="3272974" cy="2938032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90500" y="6053568"/>
            <a:ext cx="6545948" cy="3090432"/>
            <a:chOff x="190500" y="323681"/>
            <a:chExt cx="6545948" cy="3090432"/>
          </a:xfrm>
        </p:grpSpPr>
        <p:pic>
          <p:nvPicPr>
            <p:cNvPr id="9" name="Picture 8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190500" y="323681"/>
              <a:ext cx="3272974" cy="2938032"/>
            </a:xfrm>
            <a:prstGeom prst="rect">
              <a:avLst/>
            </a:prstGeom>
          </p:spPr>
        </p:pic>
        <p:pic>
          <p:nvPicPr>
            <p:cNvPr id="10" name="Picture 9" descr="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40" b="33015"/>
            <a:stretch/>
          </p:blipFill>
          <p:spPr>
            <a:xfrm>
              <a:off x="3463474" y="476081"/>
              <a:ext cx="3272974" cy="293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06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NPS</dc:creator>
  <cp:lastModifiedBy>NPS</cp:lastModifiedBy>
  <cp:revision>2</cp:revision>
  <cp:lastPrinted>2015-11-11T16:54:47Z</cp:lastPrinted>
  <dcterms:created xsi:type="dcterms:W3CDTF">2015-11-11T16:28:55Z</dcterms:created>
  <dcterms:modified xsi:type="dcterms:W3CDTF">2015-11-11T16:55:09Z</dcterms:modified>
</cp:coreProperties>
</file>